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0"/>
  </p:notesMasterIdLst>
  <p:handoutMasterIdLst>
    <p:handoutMasterId r:id="rId21"/>
  </p:handoutMasterIdLst>
  <p:sldIdLst>
    <p:sldId id="282" r:id="rId2"/>
    <p:sldId id="316" r:id="rId3"/>
    <p:sldId id="298" r:id="rId4"/>
    <p:sldId id="297" r:id="rId5"/>
    <p:sldId id="314" r:id="rId6"/>
    <p:sldId id="320" r:id="rId7"/>
    <p:sldId id="321" r:id="rId8"/>
    <p:sldId id="317" r:id="rId9"/>
    <p:sldId id="300" r:id="rId10"/>
    <p:sldId id="302" r:id="rId11"/>
    <p:sldId id="305" r:id="rId12"/>
    <p:sldId id="308" r:id="rId13"/>
    <p:sldId id="318" r:id="rId14"/>
    <p:sldId id="319" r:id="rId15"/>
    <p:sldId id="322" r:id="rId16"/>
    <p:sldId id="284" r:id="rId17"/>
    <p:sldId id="283" r:id="rId18"/>
    <p:sldId id="32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varScale="1">
        <p:scale>
          <a:sx n="110" d="100"/>
          <a:sy n="110" d="100"/>
        </p:scale>
        <p:origin x="552" y="10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10</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11</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98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err="1"/>
              <a:t>Reconhecimento</a:t>
            </a:r>
            <a:r>
              <a:rPr lang="en-ZA" dirty="0"/>
              <a:t> de </a:t>
            </a:r>
            <a:r>
              <a:rPr lang="en-ZA" dirty="0" err="1"/>
              <a:t>Padrões</a:t>
            </a:r>
            <a:endParaRPr lang="en-ZA"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err="1"/>
              <a:t>Comparação</a:t>
            </a:r>
            <a:r>
              <a:rPr lang="en-ZA" dirty="0"/>
              <a:t> de </a:t>
            </a:r>
            <a:r>
              <a:rPr lang="en-ZA" dirty="0" err="1"/>
              <a:t>carcterística</a:t>
            </a:r>
            <a:r>
              <a:rPr lang="en-ZA" dirty="0"/>
              <a:t> por </a:t>
            </a:r>
            <a:r>
              <a:rPr lang="en-ZA" dirty="0" err="1"/>
              <a:t>Distância</a:t>
            </a:r>
            <a:r>
              <a:rPr lang="en-ZA" dirty="0"/>
              <a:t> </a:t>
            </a:r>
            <a:r>
              <a:rPr lang="en-ZA" dirty="0" err="1"/>
              <a:t>Euclidiana</a:t>
            </a:r>
            <a:r>
              <a:rPr lang="en-ZA" dirty="0"/>
              <a:t> </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59263"/>
            <a:ext cx="5472000" cy="360000"/>
          </a:xfrm>
        </p:spPr>
        <p:txBody>
          <a:bodyPr/>
          <a:lstStyle/>
          <a:p>
            <a:r>
              <a:rPr lang="en-ZA" dirty="0"/>
              <a:t>Um</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67097"/>
            <a:ext cx="5472000" cy="1882828"/>
          </a:xfrm>
        </p:spPr>
        <p:txBody>
          <a:bodyPr/>
          <a:lstStyle/>
          <a:p>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59788"/>
            <a:ext cx="5472000" cy="358775"/>
          </a:xfrm>
        </p:spPr>
        <p:txBody>
          <a:bodyPr/>
          <a:lstStyle/>
          <a:p>
            <a:r>
              <a:rPr lang="en-ZA" dirty="0" err="1"/>
              <a:t>Dois</a:t>
            </a:r>
            <a:endParaRPr lang="en-ZA" dirty="0"/>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63789"/>
            <a:ext cx="5472113" cy="1883984"/>
          </a:xfrm>
        </p:spPr>
        <p:txBody>
          <a:bodyPr/>
          <a:lstStyle/>
          <a:p>
            <a:r>
              <a:rPr lang="en-ZA" dirty="0"/>
              <a: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3188837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765150" y="1175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775510" y="208582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40AFBF-5BB7-4D58-97A8-B1DFD25888FB}"/>
              </a:ext>
            </a:extLst>
          </p:cNvPr>
          <p:cNvSpPr>
            <a:spLocks noGrp="1"/>
          </p:cNvSpPr>
          <p:nvPr>
            <p:ph type="pic" sz="quarter" idx="14"/>
          </p:nvPr>
        </p:nvSpPr>
        <p:spPr/>
      </p:sp>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p:txBody>
          <a:bodyPr/>
          <a:lstStyle/>
          <a:p>
            <a:r>
              <a:rPr lang="pt-BR" dirty="0"/>
              <a:t>http://www.ic.uff.br/~aconci</a:t>
            </a:r>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44781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en-ZA" sz="2800" dirty="0" err="1"/>
              <a:t>Objetivo</a:t>
            </a:r>
            <a:r>
              <a:rPr lang="en-ZA" sz="2800" dirty="0"/>
              <a:t> do </a:t>
            </a:r>
            <a:r>
              <a:rPr lang="en-ZA" sz="2800" dirty="0" err="1"/>
              <a:t>projeto</a:t>
            </a:r>
            <a:endParaRPr lang="pt-BR" dirty="0"/>
          </a:p>
          <a:p>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p:txBody>
          <a:bodyPr/>
          <a:lstStyle/>
          <a:p>
            <a:pPr marL="0" indent="0">
              <a:lnSpc>
                <a:spcPct val="100000"/>
              </a:lnSpc>
              <a:buNone/>
            </a:pPr>
            <a:r>
              <a:rPr lang="pt-BR" sz="2000" dirty="0"/>
              <a:t>Para este projeto, usamos placas de sinalização rodoviárias do Brasil. Usamos um conjunto contendo 28 placas, com formas e cores diferentes.</a:t>
            </a:r>
          </a:p>
          <a:p>
            <a:pPr marL="0" indent="0">
              <a:lnSpc>
                <a:spcPct val="100000"/>
              </a:lnSpc>
              <a:buNone/>
            </a:pPr>
            <a:r>
              <a:rPr lang="pt-BR" sz="2000" dirty="0"/>
              <a:t>Deverá ser feito uma entrada de dados, na forma de uma imagem, que será analisada e comparada com as imagens do dataset de controle.</a:t>
            </a:r>
          </a:p>
          <a:p>
            <a:pPr marL="0" indent="0">
              <a:lnSpc>
                <a:spcPct val="100000"/>
              </a:lnSpc>
              <a:buNone/>
            </a:pPr>
            <a:r>
              <a:rPr lang="pt-BR" sz="2000" dirty="0"/>
              <a:t>A saída será a imagem do dataset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dirty="0"/>
              <a:t>.</a:t>
            </a:r>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ect">
            <a:avLst/>
          </a:prstGeom>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369332"/>
          </a:xfrm>
          <a:prstGeom prst="rect">
            <a:avLst/>
          </a:prstGeom>
          <a:noFill/>
        </p:spPr>
        <p:txBody>
          <a:bodyPr wrap="square" rtlCol="0">
            <a:spAutoFit/>
          </a:bodyPr>
          <a:lstStyle/>
          <a:p>
            <a:r>
              <a:rPr lang="pt-BR" dirty="0"/>
              <a:t>Imagem recomendada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8</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9</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1175</Words>
  <Application>Microsoft Office PowerPoint</Application>
  <PresentationFormat>Widescreen</PresentationFormat>
  <Paragraphs>102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2018-12-08T14:08:40Z</dcterms:modified>
</cp:coreProperties>
</file>